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44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C4EF251B-17B8-449F-8EB3-86D869021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41649629-8D99-48F1-AB8D-510F22822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5177649D-574D-4F1D-99C6-FA67CBF35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779E288F-4688-4D9F-A011-28020A685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AF17BB78-3ED4-4086-8E5B-7491447F7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2583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04957C34-B8E4-4906-A613-175A0F68B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BAAB90C7-6E1C-4081-966E-51D542E22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7E723FC8-5ABD-48C4-A04C-9042781F4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DA0A8984-7EFD-49B4-9DA0-F35F7A294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17BE9D4A-084B-41B3-A4E3-522F21035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380099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xmlns="" id="{B60C36A4-CB2E-44E4-AF54-B356195310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BDAB9FCE-14D3-4E6C-8E0A-210C59799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873CDAAB-DCC7-4A8D-ABBD-59A6911C6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716F2001-2ADE-4F8D-84E0-F602C3C75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C2D82C6B-B5FE-467E-9BC9-238141C22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28153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84F63C78-9B44-471C-9443-3EFF29EF2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6540795C-6C8A-42C5-B5F9-441E553A9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F1BB5D1F-F594-4FC9-9FD5-39DB35718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7D0298E2-8359-40B0-8F61-EB18C68A7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34D7D297-C9A2-4A8F-B627-11F9B569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19160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28EB6623-C176-49E0-B17E-7E355F6E0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A4DDD0C7-C4DD-4C77-9F8C-A9695B66B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EEBB4E75-1741-4DF8-AAA9-7931FCF46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A57C331B-784E-4395-99BB-60584790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23B09C70-39C7-477C-B637-5B487F3A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165369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9893CCF6-6783-47ED-999A-215B2A31C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431C2C04-A5E6-49D2-A4FF-D90D6F150D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5C0250E3-D552-426D-AEF1-C8D8221A2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481BEBAE-0DD7-416D-9C37-293AAE90C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00C8252B-26AE-4BEC-984B-0FD49037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9688BC42-03CB-41D3-A1EE-A18967BF2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755910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8BC6BC3E-6A87-4582-8B7A-B279E8051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716ADF48-0BF6-4744-A679-B038492ED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9C0E1C51-9163-439F-82F3-E51CBA583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xmlns="" id="{13BD57FF-B26A-48E1-B0B0-AD3C8A2DAA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xmlns="" id="{7C337877-A77F-478D-8073-0129E81812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xmlns="" id="{FAB04895-BAD2-49B6-87C1-01B8C4470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xmlns="" id="{DA6FE0D0-6D00-4936-9BF5-1CC072D04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xmlns="" id="{E9489987-0838-4E55-B45C-5F0611A53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86127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36E4964-A5E2-4A62-8DB6-39F16FE2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CAF485A2-173B-463B-92EA-4B4425617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A35EC6E3-5533-4B5B-8DA4-27D59ED93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72E9E7C9-35CA-44AE-9A7C-D7EDE49E8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3381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xmlns="" id="{6353643B-F8DB-4EF9-880C-D5881A001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xmlns="" id="{E8E2482E-5804-4B61-93AD-D7B86AD8C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xmlns="" id="{A208DA74-937C-40C0-BE9B-F1E243132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156411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E771AAE9-969B-4CD4-9B99-4C1D7D765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1DE291B6-6E05-4EA1-A3D0-12022B980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91EDB3CE-606F-4840-984E-6C2A4BA34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4FADFE9E-7931-4388-A7D6-1F23436EF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BE64F4DF-E403-4D02-B224-303DCC14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3CB3C838-6055-4177-94BD-46B2A2011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44001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537A9893-3277-491C-B0E3-45B2C0EA8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xmlns="" id="{0BD4DF9B-AD29-4DDA-A25A-82CF5B4243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659F90D4-C1A0-4ED1-8816-F3D2FD6D5E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E0290F0B-0948-4383-9DB6-8B2C57884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4A86E291-6089-443D-8357-D4AC534BF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F356A6E6-0ACB-4806-A4C8-4469FAB26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190795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xmlns="" id="{E42FF3CE-FA57-4C42-8DD0-E8D41D3AB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316FAFDA-3608-471A-840B-CDE115D75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22D9E7E7-575E-458C-9EAF-663CB6B843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8820B-EA24-4851-B565-98231212596E}" type="datetimeFigureOut">
              <a:rPr kumimoji="1" lang="ja-JP" altLang="en-US" smtClean="0"/>
              <a:pPr/>
              <a:t>2019/1/15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C1ABBF8D-C8BF-4C0A-A48D-18816FDAE0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8FE4E6DF-5861-4E76-BD71-02E6E8F9A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FE653-7D43-4302-859A-EF67E4F3B94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23995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xmlns="" id="{98AF35E3-22A1-44D5-A4F7-912CD76668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2505"/>
            <a:ext cx="12192000" cy="666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5064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xmlns="" id="{443451C2-47E2-4779-92E5-69C77BADAF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5252" y="98854"/>
            <a:ext cx="9876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7657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初期設定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812" y="144379"/>
            <a:ext cx="11676185" cy="652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614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スマホ＆タタブレットＷＩＦＩ接続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5783"/>
            <a:ext cx="12192000" cy="636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035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アプリの入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59255"/>
            <a:ext cx="12192000" cy="66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4737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メール管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6655"/>
            <a:ext cx="12191999" cy="65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8144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キーボー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208" y="0"/>
            <a:ext cx="11911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7889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0</Words>
  <Application>Microsoft Office PowerPoint</Application>
  <PresentationFormat>ユーザー設定</PresentationFormat>
  <Paragraphs>0</Paragraphs>
  <Slides>7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8" baseType="lpstr">
      <vt:lpstr>Office テーマ</vt:lpstr>
      <vt:lpstr>スライド 1</vt:lpstr>
      <vt:lpstr>スライド 2</vt:lpstr>
      <vt:lpstr>スライド 3</vt:lpstr>
      <vt:lpstr>スライド 4</vt:lpstr>
      <vt:lpstr>スライド 5</vt:lpstr>
      <vt:lpstr>スライド 6</vt:lpstr>
      <vt:lpstr>スライド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PCC3</dc:creator>
  <cp:lastModifiedBy>user112</cp:lastModifiedBy>
  <cp:revision>38</cp:revision>
  <dcterms:created xsi:type="dcterms:W3CDTF">2019-01-14T12:11:26Z</dcterms:created>
  <dcterms:modified xsi:type="dcterms:W3CDTF">2019-01-15T07:34:10Z</dcterms:modified>
</cp:coreProperties>
</file>